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5" d="100"/>
          <a:sy n="75" d="100"/>
        </p:scale>
        <p:origin x="-91" y="-11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7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548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854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84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42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503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882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500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948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683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469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C8DA3-FDDB-4ED7-B4B8-0E868BC2FB69}" type="datetimeFigureOut">
              <a:rPr lang="ko-KR" altLang="en-US" smtClean="0"/>
              <a:t>2018-02-25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B0F13-3451-49A9-93DD-C2FD94299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350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98168" y="3075057"/>
            <a:ext cx="50417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4000" dirty="0" smtClean="0"/>
              <a:t>맛있는 </a:t>
            </a:r>
            <a:r>
              <a:rPr lang="ko-KR" altLang="en-US" sz="4000" dirty="0" err="1"/>
              <a:t>교토</a:t>
            </a:r>
            <a:r>
              <a:rPr lang="ko-KR" altLang="en-US" sz="4000" dirty="0"/>
              <a:t> </a:t>
            </a:r>
            <a:r>
              <a:rPr lang="en-US" altLang="ko-KR" sz="4000" dirty="0" smtClean="0"/>
              <a:t>- </a:t>
            </a:r>
            <a:r>
              <a:rPr lang="ko-KR" altLang="en-US" sz="4000" dirty="0" err="1" smtClean="0"/>
              <a:t>홍대</a:t>
            </a:r>
            <a:r>
              <a:rPr lang="ko-KR" altLang="en-US" sz="4000" dirty="0" err="1"/>
              <a:t>점</a:t>
            </a:r>
            <a:endParaRPr lang="ko-KR" alt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225164" y="5805330"/>
            <a:ext cx="5715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latin typeface="+mj-lt"/>
              </a:rPr>
              <a:t>1M </a:t>
            </a:r>
            <a:r>
              <a:rPr lang="ko-KR" altLang="en-US" sz="2400" dirty="0">
                <a:latin typeface="+mj-lt"/>
              </a:rPr>
              <a:t>도마에 </a:t>
            </a:r>
            <a:r>
              <a:rPr lang="ko-KR" altLang="en-US" sz="2400" dirty="0" err="1">
                <a:latin typeface="+mj-lt"/>
              </a:rPr>
              <a:t>사시미가</a:t>
            </a:r>
            <a:r>
              <a:rPr lang="ko-KR" altLang="en-US" sz="2400" dirty="0">
                <a:latin typeface="+mj-lt"/>
              </a:rPr>
              <a:t> 무한리필</a:t>
            </a:r>
            <a:r>
              <a:rPr lang="en-US" altLang="ko-KR" sz="2400" dirty="0">
                <a:latin typeface="+mj-lt"/>
              </a:rPr>
              <a:t>..</a:t>
            </a:r>
            <a:r>
              <a:rPr lang="ko-KR" altLang="en-US" sz="2400" dirty="0" err="1">
                <a:latin typeface="+mj-lt"/>
              </a:rPr>
              <a:t>ㄷㄷㄷㄷ</a:t>
            </a:r>
            <a:endParaRPr lang="ko-KR" alt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5764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yhs\Desktop\독수리\직박구리\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8800" y="-1371600"/>
            <a:ext cx="12801600" cy="960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3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yhs\Desktop\독수리\직박구리\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381000"/>
            <a:ext cx="457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166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yhs\Desktop\독수리\직박구리\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8800" y="-1371600"/>
            <a:ext cx="12801600" cy="960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27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yhs\Desktop\독수리\직박구리\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8800" y="-1371600"/>
            <a:ext cx="12801600" cy="960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27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yhs\Desktop\독수리\직박구리\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8800" y="-1371600"/>
            <a:ext cx="12801600" cy="960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37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yhs\Desktop\독수리\직박구리\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381000"/>
            <a:ext cx="457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37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yhs\Desktop\독수리\직박구리\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8800" y="-1371600"/>
            <a:ext cx="12801600" cy="960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37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yhs\Desktop\독수리\직박구리\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8800" y="-1371600"/>
            <a:ext cx="12801600" cy="960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37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yhs\Desktop\독수리\직박구리\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8800" y="-1371600"/>
            <a:ext cx="12801600" cy="960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3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10</Words>
  <Application>Microsoft Office PowerPoint</Application>
  <PresentationFormat>화면 슬라이드 쇼(4:3)</PresentationFormat>
  <Paragraphs>2</Paragraphs>
  <Slides>10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1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yhs</dc:creator>
  <cp:lastModifiedBy>yhs</cp:lastModifiedBy>
  <cp:revision>4</cp:revision>
  <dcterms:created xsi:type="dcterms:W3CDTF">2018-01-22T20:22:43Z</dcterms:created>
  <dcterms:modified xsi:type="dcterms:W3CDTF">2018-02-25T13:44:55Z</dcterms:modified>
</cp:coreProperties>
</file>

<file path=docProps/thumbnail.jpeg>
</file>